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1" r:id="rId4"/>
    <p:sldId id="262" r:id="rId5"/>
    <p:sldId id="264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750F6-5EFA-FF4C-8D06-19D8F90E0EC6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6F1A7-669C-F345-B37F-BF188D96F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1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ubernetes.io/docs/concepts/overview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6DCB3-886E-5493-98B1-B5FE0F3360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B142C-BEA0-048B-8D6E-35E016E12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Cindy Singleton</a:t>
            </a:r>
          </a:p>
        </p:txBody>
      </p:sp>
    </p:spTree>
    <p:extLst>
      <p:ext uri="{BB962C8B-B14F-4D97-AF65-F5344CB8AC3E}">
        <p14:creationId xmlns:p14="http://schemas.microsoft.com/office/powerpoint/2010/main" val="4208691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>
            <a:normAutofit/>
          </a:bodyPr>
          <a:lstStyle/>
          <a:p>
            <a:r>
              <a:rPr lang="en-US" dirty="0"/>
              <a:t>Remove Load from Manager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FD953-B148-0AFC-295E-1B270F7E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92" y="1590805"/>
            <a:ext cx="4213952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E7800-DB29-19A9-ED39-D5FACCF6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46" y="1653435"/>
            <a:ext cx="3493008" cy="4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24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Scale Down to 3 Web 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D186C-FB4C-DCA9-8B3D-2C96D80D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44" y="1603331"/>
            <a:ext cx="4246911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CCE693-1C4A-3232-8236-86F94D86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54" y="1615858"/>
            <a:ext cx="3520440" cy="44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0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Clear Deployments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BD18D-D273-87D7-61EF-C7196CDA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00" y="1691014"/>
            <a:ext cx="3511296" cy="447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DB259-9637-CC69-3C3B-71E137F0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08" y="1653436"/>
            <a:ext cx="422030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174C-1916-3F41-5D61-B5B6463F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0BDF4-EFF2-B060-7EF5-407E20A23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183" y="2557463"/>
            <a:ext cx="413363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7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272209" y="2117035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2FC95-85A8-E01C-EF35-3D5E7A37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35496"/>
            <a:ext cx="9601196" cy="864712"/>
          </a:xfrm>
        </p:spPr>
        <p:txBody>
          <a:bodyPr/>
          <a:lstStyle/>
          <a:p>
            <a:r>
              <a:rPr lang="en-US" dirty="0"/>
              <a:t>What is Kubernetes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1E290-8635-71DB-31EF-B237F431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71141"/>
            <a:ext cx="9601196" cy="1303867"/>
          </a:xfrm>
        </p:spPr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solidFill>
                  <a:srgbClr val="3371E3"/>
                </a:solidFill>
                <a:effectLst/>
                <a:latin typeface="open sans" panose="020F0502020204030204" pitchFamily="34" charset="0"/>
                <a:hlinkClick r:id="rId2"/>
              </a:rPr>
              <a:t>Kubernetes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  <a:t>, also known as K8s, is an open-source system for automating deployment, scaling, and management of containerized applications.</a:t>
            </a:r>
            <a:b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</a:b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B2DCF8-2B8F-F2CD-CE59-1F7857B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kubernetes.io</a:t>
            </a:r>
            <a:r>
              <a:rPr lang="en-US" dirty="0"/>
              <a:t>/</a:t>
            </a:r>
          </a:p>
        </p:txBody>
      </p:sp>
      <p:sp>
        <p:nvSpPr>
          <p:cNvPr id="8" name="AutoShape 2" descr="Components of Kubernetes">
            <a:extLst>
              <a:ext uri="{FF2B5EF4-FFF2-40B4-BE49-F238E27FC236}">
                <a16:creationId xmlns:a16="http://schemas.microsoft.com/office/drawing/2014/main" id="{65FFC59D-E346-723B-19F4-6A57DD3F1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590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Components of Kubernetes">
            <a:extLst>
              <a:ext uri="{FF2B5EF4-FFF2-40B4-BE49-F238E27FC236}">
                <a16:creationId xmlns:a16="http://schemas.microsoft.com/office/drawing/2014/main" id="{2436CB06-F0D6-3195-7922-F02F006D4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432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C99039-BA9C-8806-AB7D-E2A637ED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928945"/>
            <a:ext cx="7772400" cy="29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4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272209" y="2117035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2FC95-85A8-E01C-EF35-3D5E7A37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35496"/>
            <a:ext cx="9601196" cy="864712"/>
          </a:xfrm>
        </p:spPr>
        <p:txBody>
          <a:bodyPr/>
          <a:lstStyle/>
          <a:p>
            <a:r>
              <a:rPr lang="en-US" dirty="0"/>
              <a:t>Why use Kubernetes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1E290-8635-71DB-31EF-B237F431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71141"/>
            <a:ext cx="9601196" cy="3862394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100% Container Based, thus developers and operations are happy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Full support for Automation of High Availability of containers.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Automated Scaling</a:t>
            </a: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Support for diverse distributed systems.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Support for Canary Deployments</a:t>
            </a: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222222"/>
                </a:solidFill>
                <a:effectLst/>
                <a:latin typeface="open sans" panose="020F0502020204030204" pitchFamily="34" charset="0"/>
              </a:rPr>
            </a:b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B2DCF8-2B8F-F2CD-CE59-1F7857B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kubernetes.io</a:t>
            </a:r>
            <a:r>
              <a:rPr lang="en-US" dirty="0"/>
              <a:t>/</a:t>
            </a:r>
          </a:p>
        </p:txBody>
      </p:sp>
      <p:sp>
        <p:nvSpPr>
          <p:cNvPr id="8" name="AutoShape 2" descr="Components of Kubernetes">
            <a:extLst>
              <a:ext uri="{FF2B5EF4-FFF2-40B4-BE49-F238E27FC236}">
                <a16:creationId xmlns:a16="http://schemas.microsoft.com/office/drawing/2014/main" id="{65FFC59D-E346-723B-19F4-6A57DD3F1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590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Components of Kubernetes">
            <a:extLst>
              <a:ext uri="{FF2B5EF4-FFF2-40B4-BE49-F238E27FC236}">
                <a16:creationId xmlns:a16="http://schemas.microsoft.com/office/drawing/2014/main" id="{2436CB06-F0D6-3195-7922-F02F006D4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432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272209" y="2117035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2FC95-85A8-E01C-EF35-3D5E7A37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35496"/>
            <a:ext cx="9601196" cy="864712"/>
          </a:xfrm>
        </p:spPr>
        <p:txBody>
          <a:bodyPr/>
          <a:lstStyle/>
          <a:p>
            <a:r>
              <a:rPr lang="en-US" dirty="0"/>
              <a:t>What does Kubernetes give?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E1E290-8635-71DB-31EF-B237F431C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71141"/>
            <a:ext cx="9601196" cy="386239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Service discovery and load balancing</a:t>
            </a:r>
          </a:p>
          <a:p>
            <a:pPr algn="l"/>
            <a:r>
              <a:rPr lang="en-US" sz="2800" dirty="0">
                <a:solidFill>
                  <a:srgbClr val="222222"/>
                </a:solidFill>
                <a:latin typeface="open sans" panose="020B0606030504020204" pitchFamily="34" charset="0"/>
              </a:rPr>
              <a:t>Storage orchestration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Automated rollouts and rollbacks</a:t>
            </a:r>
          </a:p>
          <a:p>
            <a:pPr algn="l"/>
            <a:r>
              <a:rPr lang="en-US" sz="2800" dirty="0">
                <a:solidFill>
                  <a:srgbClr val="222222"/>
                </a:solidFill>
                <a:latin typeface="open sans" panose="020B0606030504020204" pitchFamily="34" charset="0"/>
              </a:rPr>
              <a:t>Automatic bin packing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Self-healing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Secret and configuration management</a:t>
            </a:r>
          </a:p>
          <a:p>
            <a:pPr algn="l"/>
            <a:r>
              <a:rPr lang="en-US" sz="2800" dirty="0">
                <a:solidFill>
                  <a:srgbClr val="222222"/>
                </a:solidFill>
                <a:latin typeface="open sans" panose="020B0606030504020204" pitchFamily="34" charset="0"/>
              </a:rPr>
              <a:t>And more … Multi OS support Linux and windows</a:t>
            </a:r>
            <a:endParaRPr lang="en-US" sz="2800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B2DCF8-2B8F-F2CD-CE59-1F7857B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Ref: https://</a:t>
            </a:r>
            <a:r>
              <a:rPr lang="en-US" dirty="0" err="1"/>
              <a:t>kubernetes.io</a:t>
            </a:r>
            <a:r>
              <a:rPr lang="en-US" dirty="0"/>
              <a:t>/docs/concepts/overview/</a:t>
            </a:r>
          </a:p>
        </p:txBody>
      </p:sp>
      <p:sp>
        <p:nvSpPr>
          <p:cNvPr id="8" name="AutoShape 2" descr="Components of Kubernetes">
            <a:extLst>
              <a:ext uri="{FF2B5EF4-FFF2-40B4-BE49-F238E27FC236}">
                <a16:creationId xmlns:a16="http://schemas.microsoft.com/office/drawing/2014/main" id="{65FFC59D-E346-723B-19F4-6A57DD3F1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590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Components of Kubernetes">
            <a:extLst>
              <a:ext uri="{FF2B5EF4-FFF2-40B4-BE49-F238E27FC236}">
                <a16:creationId xmlns:a16="http://schemas.microsoft.com/office/drawing/2014/main" id="{2436CB06-F0D6-3195-7922-F02F006D4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432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272209" y="2117035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22FC95-85A8-E01C-EF35-3D5E7A375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35496"/>
            <a:ext cx="9601196" cy="864712"/>
          </a:xfrm>
        </p:spPr>
        <p:txBody>
          <a:bodyPr/>
          <a:lstStyle/>
          <a:p>
            <a:r>
              <a:rPr lang="en-US" dirty="0"/>
              <a:t>Create a Kubernetes Cluster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B2DCF8-2B8F-F2CD-CE59-1F7857B7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/>
          <a:lstStyle/>
          <a:p>
            <a:r>
              <a:rPr lang="en-US" dirty="0"/>
              <a:t>Ref: </a:t>
            </a:r>
            <a:r>
              <a:rPr lang="en-US" b="0" i="1" dirty="0">
                <a:solidFill>
                  <a:srgbClr val="000000"/>
                </a:solidFill>
                <a:effectLst/>
                <a:latin typeface="Red Hat Text"/>
              </a:rPr>
              <a:t>(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Red Hat Text"/>
              </a:rPr>
              <a:t>Nived</a:t>
            </a:r>
            <a:r>
              <a:rPr lang="en-US" b="0" i="1" dirty="0">
                <a:solidFill>
                  <a:srgbClr val="000000"/>
                </a:solidFill>
                <a:effectLst/>
                <a:latin typeface="Red Hat Text"/>
              </a:rPr>
              <a:t>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Red Hat Text"/>
              </a:rPr>
              <a:t>Velayudhan</a:t>
            </a:r>
            <a:r>
              <a:rPr lang="en-US" b="0" i="1" dirty="0">
                <a:solidFill>
                  <a:srgbClr val="000000"/>
                </a:solidFill>
                <a:effectLst/>
                <a:latin typeface="Red Hat Text"/>
              </a:rPr>
              <a:t>, </a:t>
            </a:r>
            <a:r>
              <a:rPr lang="en-US" b="0" i="1" dirty="0">
                <a:solidFill>
                  <a:srgbClr val="0080A3"/>
                </a:solidFill>
                <a:effectLst/>
                <a:latin typeface="Red Hat Text"/>
                <a:hlinkClick r:id="rId2"/>
              </a:rPr>
              <a:t>CC BY-SA 4.0</a:t>
            </a:r>
            <a:r>
              <a:rPr lang="en-US" b="0" i="1" dirty="0">
                <a:solidFill>
                  <a:srgbClr val="000000"/>
                </a:solidFill>
                <a:effectLst/>
                <a:latin typeface="Red Hat Text"/>
              </a:rPr>
              <a:t>)</a:t>
            </a:r>
            <a:endParaRPr lang="en-US" dirty="0"/>
          </a:p>
        </p:txBody>
      </p:sp>
      <p:sp>
        <p:nvSpPr>
          <p:cNvPr id="8" name="AutoShape 2" descr="Components of Kubernetes">
            <a:extLst>
              <a:ext uri="{FF2B5EF4-FFF2-40B4-BE49-F238E27FC236}">
                <a16:creationId xmlns:a16="http://schemas.microsoft.com/office/drawing/2014/main" id="{65FFC59D-E346-723B-19F4-6A57DD3F14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590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Components of Kubernetes">
            <a:extLst>
              <a:ext uri="{FF2B5EF4-FFF2-40B4-BE49-F238E27FC236}">
                <a16:creationId xmlns:a16="http://schemas.microsoft.com/office/drawing/2014/main" id="{2436CB06-F0D6-3195-7922-F02F006D4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7432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E69000E-2A48-DD49-E147-57DFCF684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83224DC-09AD-B69E-90CB-C146CD4D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92" y="1436905"/>
            <a:ext cx="4683815" cy="468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9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Identify Nodes (Initialize)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893D5-E37D-954D-2C72-D2593255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45" y="1646674"/>
            <a:ext cx="4209252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C7CEF-A58C-08E8-AC28-5004487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744" y="1678487"/>
            <a:ext cx="3877056" cy="44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Deployment (Deploy 3 Web Servers)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0F724-E397-17E9-D6D1-AD295193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58" y="1653435"/>
            <a:ext cx="3566160" cy="4485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09943-D9C4-A020-B7B8-243154EF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739" y="1628384"/>
            <a:ext cx="4215384" cy="45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5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Prove Web Servers are Balanced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E33FB-6871-946C-F0CF-1FBA1560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55" y="2030347"/>
            <a:ext cx="4121725" cy="1627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EDF62-9C3B-69D9-F523-1E0AAD9AD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73" y="3833051"/>
            <a:ext cx="4109250" cy="1816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EDDA0-2922-6434-BFB5-50B1833D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375" y="3194137"/>
            <a:ext cx="3945458" cy="16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11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CA597-91AE-63D0-A8FC-3FE86C6F8AB8}"/>
              </a:ext>
            </a:extLst>
          </p:cNvPr>
          <p:cNvSpPr/>
          <p:nvPr/>
        </p:nvSpPr>
        <p:spPr>
          <a:xfrm>
            <a:off x="1333855" y="1942374"/>
            <a:ext cx="9760226" cy="5963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435E0-4942-00A4-5C26-7505DC8E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824" y="656455"/>
            <a:ext cx="9601196" cy="1072699"/>
          </a:xfrm>
        </p:spPr>
        <p:txBody>
          <a:bodyPr/>
          <a:lstStyle/>
          <a:p>
            <a:r>
              <a:rPr lang="en-US" dirty="0"/>
              <a:t>Scale (Scale to 8 Web Servers)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65496-010A-CEC6-EC36-423D9F5B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99" y="1615857"/>
            <a:ext cx="427367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2158C-08C7-117D-30F9-4740E82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98" y="1640910"/>
            <a:ext cx="3456432" cy="44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34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72</TotalTime>
  <Words>186</Words>
  <Application>Microsoft Macintosh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Garamond</vt:lpstr>
      <vt:lpstr>open sans</vt:lpstr>
      <vt:lpstr>Red Hat Text</vt:lpstr>
      <vt:lpstr>Organic</vt:lpstr>
      <vt:lpstr>Kubernetes Overview</vt:lpstr>
      <vt:lpstr>What is Kubernetes</vt:lpstr>
      <vt:lpstr>Why use Kubernetes</vt:lpstr>
      <vt:lpstr>What does Kubernetes give?</vt:lpstr>
      <vt:lpstr>Create a Kubernetes Cluster</vt:lpstr>
      <vt:lpstr>Identify Nodes (Initialize)</vt:lpstr>
      <vt:lpstr>Deployment (Deploy 3 Web Servers)</vt:lpstr>
      <vt:lpstr>Prove Web Servers are Balanced</vt:lpstr>
      <vt:lpstr>Scale (Scale to 8 Web Servers)</vt:lpstr>
      <vt:lpstr>Remove Load from Manager Node</vt:lpstr>
      <vt:lpstr>Scale Down to 3 Web Servers</vt:lpstr>
      <vt:lpstr>Clear Deployments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Overview</dc:title>
  <dc:creator>Cindy Sullivan</dc:creator>
  <cp:lastModifiedBy>Cindy Sullivan</cp:lastModifiedBy>
  <cp:revision>4</cp:revision>
  <dcterms:created xsi:type="dcterms:W3CDTF">2023-09-19T13:24:28Z</dcterms:created>
  <dcterms:modified xsi:type="dcterms:W3CDTF">2023-10-07T19:59:02Z</dcterms:modified>
</cp:coreProperties>
</file>